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matic SC"/>
      <p:regular r:id="rId31"/>
      <p:bold r:id="rId32"/>
    </p:embeddedFont>
    <p:embeddedFont>
      <p:font typeface="Source Code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191b2dc1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9191b2d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9191b2dc1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9191b2d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191b2dc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191b2d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9191b2dc1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9191b2d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191b2dc1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9191b2dc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191b2dc1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191b2d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202d8131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202d81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202d8131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202d813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202d813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202d813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02d813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02d813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202d8131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202d8131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202d8131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202d8131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202d813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202d813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202d813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202d813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202d8131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202d8131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9191b2dc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9191b2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9191b2dc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9191b2d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9191b2dc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9191b2d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9191b2dc1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9191b2d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191b2dc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191b2d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9191b2d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9191b2d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9191b2dc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9191b2d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modelos de ensamble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7.1		boosting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28675"/>
            <a:ext cx="361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ensamble se realiza entrenando cada modelo débil enfatizando las instancias que no fueron bien clasificadas por el modelo anterior. Los resultados de estos modelos se combinan de forma determinística.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75" y="766775"/>
            <a:ext cx="5220225" cy="39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-119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49" y="789050"/>
            <a:ext cx="7819550" cy="43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28675"/>
            <a:ext cx="32097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objetivo de ajustar los modelos de forma secuencial es darle mayor “peso” a las instancias que previamente no fueron bien clasificadas, este entrenamiento incremental. Se va construyendo una solución robusta. 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400" y="756517"/>
            <a:ext cx="5774999" cy="431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¿cuántos learners son necesarios?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28675"/>
            <a:ext cx="38634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 existe una regla que nos permita determinar cuántos learners son necesarios. Sin embargo, podemos graficar el score alcanzado por el modelo de ensamble con k learners y observar gráficamente donde se estabilice.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26" y="1201100"/>
            <a:ext cx="4425425" cy="31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implementaciones de boosting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28675"/>
            <a:ext cx="83673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implementaciones más usadas de boosting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AdaBoost (Adaptative Boosting)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GradientBoost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XGBoost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adaboost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28675"/>
            <a:ext cx="15759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define como una suma pesada de los weak learners que componen el ensamble.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725" y="838300"/>
            <a:ext cx="7071276" cy="3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7.2		bagging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 - BOOtSTRAP aggregation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17400"/>
            <a:ext cx="4064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boostrap es un tipo de remuestreo que implica que cada weak learner del conjunto vote con el mismo peso.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Las muestras se generan de tal manera que las muestras son diferentes de entre sí, sin embargo, se permite el reemplazo.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50" y="2295837"/>
            <a:ext cx="4621025" cy="2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149" y="213900"/>
            <a:ext cx="3382025" cy="1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Para promover la varianza del modelo, e</a:t>
            </a:r>
            <a:r>
              <a:rPr lang="es" sz="1500"/>
              <a:t>ntrena cada modelo débil usando un subconjunto dibujado al azar del conjunto de entrenamiento.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L</a:t>
            </a:r>
            <a:r>
              <a:rPr lang="es" sz="1500"/>
              <a:t>os resultados de cada weak learner se combina en forma de votación.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75" y="2326325"/>
            <a:ext cx="6261951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ensamble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entre más elementos ¡mejor!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00" y="1736302"/>
            <a:ext cx="6858699" cy="3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método que se puede realizar en paralelo, ya que los weak learners se ajustan independientemente, por lo que se pueden entrenar al mismo tiempo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Gracias a los subconjuntos entrenados, el modelo de ensamble bagging produce un modelo más robusto que los modelos </a:t>
            </a:r>
            <a:r>
              <a:rPr lang="es"/>
              <a:t>individuales</a:t>
            </a:r>
            <a:r>
              <a:rPr lang="es"/>
              <a:t> que lo componen.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 - trees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poco profundos tienen menos varianza pero un mayor sesgo y serán mejores para métodos secuenciales.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profundos tienen un sesgo bajo pero una varianza alta, por lo que son opciones relevantes para bagging.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11956" l="15722" r="15197" t="19404"/>
          <a:stretch/>
        </p:blipFill>
        <p:spPr>
          <a:xfrm>
            <a:off x="1211188" y="1093850"/>
            <a:ext cx="6721627" cy="37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827300"/>
            <a:ext cx="38505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La unión hace la fuerza!</a:t>
            </a:r>
            <a:endParaRPr sz="2000"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23" y="561675"/>
            <a:ext cx="4444077" cy="45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Emplea árboles profundos para producir una salida con baja varianza.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</a:t>
            </a:r>
            <a:r>
              <a:rPr lang="es"/>
              <a:t> hacer crecer cada árbol, en lugar de solo muestrear las observaciones para generar un bootstrap, muestrea las características y usa </a:t>
            </a:r>
            <a:r>
              <a:rPr lang="es"/>
              <a:t>sólo</a:t>
            </a:r>
            <a:r>
              <a:rPr lang="es"/>
              <a:t> un subconjunto aleatorio de ellas para construir el árbol.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 Forest combina los conceptos de ensamble y selección de características aleatoria del subespacio para crear modelos más robustos.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Ejemplo. identificación tipo de cultivo 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funcionan?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ensamble se basan en la combinación de respuestas de modelos individuales para generar una solución “más fuerte”.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2040372"/>
            <a:ext cx="4202524" cy="2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básicamente 2 tipos de ensambles: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Corre de forma secuencial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Corre en paralelo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812" y="2719825"/>
            <a:ext cx="4309313" cy="21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5" y="2735450"/>
            <a:ext cx="4254676" cy="2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variance bias tradeoff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¿Qué modelo es mejor?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0" y="1666300"/>
            <a:ext cx="4174601" cy="3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600" y="195270"/>
            <a:ext cx="4703075" cy="18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975" y="1682500"/>
            <a:ext cx="4324300" cy="32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modelos de ensamble están compuestos por weak learners, es decir, modelos de inferencia que por su cuenta no se comportan tan bien porque o deben tener muy alta varianza o muy alto sesgo para obtener buenos resultados.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objetivo de los modelos de ensamble es reducir el sesgo o la varianza de estos modelos combinándolos para tener un modelo de inferencia más fuerte.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alta varianza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675"/>
            <a:ext cx="4374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varianza alta está directamente relacionada con el overfitting.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387050"/>
            <a:ext cx="4804550" cy="2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50" y="362475"/>
            <a:ext cx="4125948" cy="120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857" y="1837500"/>
            <a:ext cx="3197144" cy="27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alto sesgo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83100" y="1228675"/>
            <a:ext cx="3964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alto sesgo son aquellos que tienden a cierta solución y se relaciona al underfitting.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300" y="160023"/>
            <a:ext cx="5096700" cy="183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2713826"/>
            <a:ext cx="5449500" cy="2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b="0" l="0" r="56567" t="0"/>
          <a:stretch/>
        </p:blipFill>
        <p:spPr>
          <a:xfrm>
            <a:off x="5514975" y="1962150"/>
            <a:ext cx="3284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ensamble: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combina respuestas de modelos débiles con alto sesgo para reducir su sesgo de forma secuencial y generar un modelo más fuerte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combina respuestas de modelos débiles con alta varianza para reducir su varianza en paralelo y generar un modelo más fuerte.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